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325088"/>
            <a:ext cx="10781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8619" y="243897"/>
            <a:ext cx="115916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марка  Дэу </a:t>
            </a:r>
            <a:r>
              <a:rPr lang="ru-RU" sz="11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Нексия</a:t>
            </a: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цвет серебристый, ГРЗ Н196НС799, брошено по адресу: г. Москва, район Щербинка, ул. </a:t>
            </a:r>
            <a:r>
              <a:rPr lang="ru-RU" sz="11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Барышевская</a:t>
            </a: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Роща, вблизи д. 24.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0757" y="2718262"/>
            <a:ext cx="3991170" cy="296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14567</TotalTime>
  <Words>197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14</cp:revision>
  <dcterms:created xsi:type="dcterms:W3CDTF">2025-11-12T06:09:37Z</dcterms:created>
  <dcterms:modified xsi:type="dcterms:W3CDTF">2026-08-05T12:12:29Z</dcterms:modified>
</cp:coreProperties>
</file>